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3" r:id="rId5"/>
    <p:sldId id="261" r:id="rId6"/>
    <p:sldId id="270" r:id="rId7"/>
    <p:sldId id="265" r:id="rId8"/>
    <p:sldId id="271" r:id="rId9"/>
    <p:sldId id="269" r:id="rId10"/>
    <p:sldId id="272" r:id="rId11"/>
    <p:sldId id="274" r:id="rId12"/>
    <p:sldId id="275" r:id="rId13"/>
    <p:sldId id="267" r:id="rId14"/>
    <p:sldId id="276" r:id="rId15"/>
    <p:sldId id="268" r:id="rId16"/>
    <p:sldId id="273" r:id="rId17"/>
  </p:sldIdLst>
  <p:sldSz cx="12192000" cy="6858000"/>
  <p:notesSz cx="7102475" cy="10233025"/>
  <p:embeddedFontLst>
    <p:embeddedFont>
      <p:font typeface="-윤고딕340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-윤고딕330" pitchFamily="18" charset="-127"/>
      <p:regular r:id="rId23"/>
    </p:embeddedFont>
    <p:embeddedFont>
      <p:font typeface="-윤고딕350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689" autoAdjust="0"/>
    <p:restoredTop sz="98295" autoAdjust="0"/>
  </p:normalViewPr>
  <p:slideViewPr>
    <p:cSldViewPr snapToGrid="0">
      <p:cViewPr>
        <p:scale>
          <a:sx n="66" d="100"/>
          <a:sy n="66" d="100"/>
        </p:scale>
        <p:origin x="-590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5"/>
    </p:cViewPr>
  </p:sorterViewPr>
  <p:notesViewPr>
    <p:cSldViewPr snapToGrid="0">
      <p:cViewPr varScale="1">
        <p:scale>
          <a:sx n="66" d="100"/>
          <a:sy n="66" d="100"/>
        </p:scale>
        <p:origin x="-3187" y="-77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3CBB13C5-DD99-488C-8736-12EA7C9A80F5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0D932308-16BF-483F-8F30-0C6BA351EC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7BED97C5-03FD-47EF-A699-198B16CBD518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F45CC0AD-6F3C-4D1A-82BA-BFAD64C4D6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061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936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97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42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026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492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8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41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374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40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7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2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29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7453" y="103066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TIPPING</a:t>
            </a:r>
            <a:r>
              <a:rPr lang="en-US" altLang="ko-KR" sz="88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P</a:t>
            </a:r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OINT</a:t>
            </a:r>
            <a:endParaRPr lang="ko-KR" altLang="en-US" sz="6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441950"/>
            <a:ext cx="9144000" cy="928370"/>
          </a:xfrm>
        </p:spPr>
        <p:txBody>
          <a:bodyPr/>
          <a:lstStyle/>
          <a:p>
            <a:pPr algn="r"/>
            <a:r>
              <a:rPr lang="en-US" altLang="ko-KR" b="1" dirty="0" smtClean="0"/>
              <a:t>4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64371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869367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280367" y="101231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246620" y="1322832"/>
            <a:ext cx="1844040" cy="416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V="1">
            <a:off x="9174482" y="1706882"/>
            <a:ext cx="1036319" cy="103631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1952" y="2965229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⑦ 다양한 카테고리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174797" y="2708860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 l="69369" t="62609" r="6464" b="29350"/>
          <a:stretch>
            <a:fillRect/>
          </a:stretch>
        </p:blipFill>
        <p:spPr bwMode="auto">
          <a:xfrm>
            <a:off x="3773010" y="4261282"/>
            <a:ext cx="1246030" cy="41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3771900" y="4263390"/>
            <a:ext cx="1245870" cy="419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l="11782" t="81447" r="57034" b="14441"/>
          <a:stretch>
            <a:fillRect/>
          </a:stretch>
        </p:blipFill>
        <p:spPr bwMode="auto">
          <a:xfrm>
            <a:off x="807720" y="5238750"/>
            <a:ext cx="1607820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11494" y="5228590"/>
            <a:ext cx="1608618" cy="227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rot="10800000" flipV="1">
            <a:off x="4172506" y="3364636"/>
            <a:ext cx="985420" cy="8256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134369" y="3207235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00871" y="279952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⑥ 결제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후원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8480" y="3380415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⑤ 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SNS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공유하기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1003177" y="4536490"/>
            <a:ext cx="1207364" cy="177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1522711" y="3784357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연결선 20"/>
          <p:cNvCxnSpPr/>
          <p:nvPr/>
        </p:nvCxnSpPr>
        <p:spPr>
          <a:xfrm>
            <a:off x="3859385" y="349290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59385" y="353354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59385" y="403329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59385" y="407393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59385" y="456891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59385" y="460955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 l="1784" t="31937" r="3516" b="31549"/>
          <a:stretch>
            <a:fillRect/>
          </a:stretch>
        </p:blipFill>
        <p:spPr bwMode="auto">
          <a:xfrm>
            <a:off x="2794000" y="2976880"/>
            <a:ext cx="6664960" cy="19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연결선 23"/>
          <p:cNvCxnSpPr/>
          <p:nvPr/>
        </p:nvCxnSpPr>
        <p:spPr>
          <a:xfrm>
            <a:off x="3870960" y="356235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70960" y="360299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70960" y="410274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70960" y="414338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870960" y="463836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70960" y="467900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9471917" y="2118362"/>
            <a:ext cx="879446" cy="740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31356" y="3040023"/>
            <a:ext cx="223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⑧ </a:t>
            </a:r>
            <a:r>
              <a:rPr lang="en-US" altLang="ko-KR" sz="2000" b="1" dirty="0" err="1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MyPage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회원정보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수정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탈퇴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</a:p>
        </p:txBody>
      </p:sp>
      <p:sp>
        <p:nvSpPr>
          <p:cNvPr id="38" name="타원 37"/>
          <p:cNvSpPr/>
          <p:nvPr/>
        </p:nvSpPr>
        <p:spPr>
          <a:xfrm>
            <a:off x="10319237" y="283181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788920" y="2974658"/>
            <a:ext cx="6659880" cy="19631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79161" t="-61" r="3949" b="64111"/>
          <a:stretch>
            <a:fillRect/>
          </a:stretch>
        </p:blipFill>
        <p:spPr bwMode="auto">
          <a:xfrm>
            <a:off x="8239760" y="1249680"/>
            <a:ext cx="1188720" cy="19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직사각형 32"/>
          <p:cNvSpPr/>
          <p:nvPr/>
        </p:nvSpPr>
        <p:spPr>
          <a:xfrm>
            <a:off x="8221980" y="1642872"/>
            <a:ext cx="1196340" cy="1542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rot="5400000" flipH="1" flipV="1">
            <a:off x="3655185" y="5332751"/>
            <a:ext cx="613264" cy="1410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09242" y="5929793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⑨ 후원한 목록 조회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777697" y="570659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6540" y="1358392"/>
            <a:ext cx="2933700" cy="17505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03120" y="3810000"/>
            <a:ext cx="2296160" cy="1666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6480" y="1168400"/>
            <a:ext cx="2956560" cy="279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97680" y="1381760"/>
            <a:ext cx="2885440" cy="20726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8080" y="5171440"/>
            <a:ext cx="4419600" cy="1005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98080" y="4000504"/>
            <a:ext cx="3291840" cy="10998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3840" y="9956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조회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16646" y="54660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결제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4006" y="101058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등록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9098" y="115282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5978" y="3997324"/>
            <a:ext cx="80983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관리자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3818" y="6184602"/>
            <a:ext cx="1515158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 정보관리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60880" y="590552"/>
            <a:ext cx="1023111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21700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상세 일정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4612" y="6030414"/>
            <a:ext cx="901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JH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홍재혁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YH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이연호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JY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허준영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SK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이상국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TY : </a:t>
            </a:r>
            <a:r>
              <a:rPr lang="ko-KR" altLang="en-US" dirty="0" err="1" smtClean="0">
                <a:latin typeface="-윤고딕350" pitchFamily="18" charset="-127"/>
                <a:ea typeface="-윤고딕350" pitchFamily="18" charset="-127"/>
              </a:rPr>
              <a:t>김태유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 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HJ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송혜진 </a:t>
            </a:r>
            <a:endParaRPr lang="ko-KR" altLang="en-US" dirty="0">
              <a:latin typeface="-윤고딕350" pitchFamily="18" charset="-127"/>
              <a:ea typeface="-윤고딕350" pitchFamily="18" charset="-127"/>
            </a:endParaRP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360875"/>
            <a:ext cx="1176337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6441677" y="2427850"/>
            <a:ext cx="7637442" cy="5074920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244649" y="4501661"/>
            <a:ext cx="4297932" cy="138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516" y="3621698"/>
            <a:ext cx="7083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및 팀 소개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참조</a:t>
            </a:r>
            <a:r>
              <a:rPr lang="en-US" altLang="ko-KR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및 기능 도출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상세일정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2093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Tipping Point 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소개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0955" y="4755464"/>
            <a:ext cx="10313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3237547" y="1707270"/>
            <a:ext cx="5716908" cy="3798766"/>
          </a:xfrm>
          <a:prstGeom prst="rect">
            <a:avLst/>
          </a:prstGeom>
          <a:noFill/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584261" y="1432425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3090" y="5168805"/>
            <a:ext cx="10347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3600" dirty="0" err="1" smtClean="0">
                <a:latin typeface="-윤고딕340" pitchFamily="18" charset="-127"/>
                <a:ea typeface="-윤고딕340" pitchFamily="18" charset="-127"/>
              </a:rPr>
              <a:t>TippingPoint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는 갑자기 예기치 못하게 변화하는 극적인 순간을 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의미하는 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단어로 </a:t>
            </a:r>
            <a:r>
              <a:rPr lang="ko-KR" altLang="en-US" sz="24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말콤 </a:t>
            </a:r>
            <a:r>
              <a:rPr lang="ko-KR" altLang="en-US" sz="2400" dirty="0" err="1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글래드웰</a:t>
            </a:r>
            <a:r>
              <a:rPr lang="ko-KR" altLang="en-US" sz="2400" dirty="0" err="1" smtClean="0">
                <a:latin typeface="-윤고딕340" pitchFamily="18" charset="-127"/>
                <a:ea typeface="-윤고딕340" pitchFamily="18" charset="-127"/>
              </a:rPr>
              <a:t>이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 사용하면서 부각된 용어 </a:t>
            </a:r>
            <a:endParaRPr lang="en-US" altLang="ko-KR" sz="2400" dirty="0" smtClean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752348" y="2528297"/>
            <a:ext cx="10616213" cy="2599967"/>
            <a:chOff x="752348" y="2528297"/>
            <a:chExt cx="10616213" cy="2599967"/>
          </a:xfrm>
        </p:grpSpPr>
        <p:sp>
          <p:nvSpPr>
            <p:cNvPr id="22" name="직사각형 21"/>
            <p:cNvSpPr/>
            <p:nvPr/>
          </p:nvSpPr>
          <p:spPr>
            <a:xfrm>
              <a:off x="4975923" y="2528297"/>
              <a:ext cx="2551448" cy="2599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52348" y="2721451"/>
              <a:ext cx="10616213" cy="2253392"/>
              <a:chOff x="752348" y="2721451"/>
              <a:chExt cx="10616213" cy="2253392"/>
            </a:xfrm>
          </p:grpSpPr>
          <p:pic>
            <p:nvPicPr>
              <p:cNvPr id="14337" name="Picture 1" descr="C:\Users\kosta\Desktop\Account and Control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52348" y="2732590"/>
                <a:ext cx="2107150" cy="2107145"/>
              </a:xfrm>
              <a:prstGeom prst="rect">
                <a:avLst/>
              </a:prstGeom>
              <a:noFill/>
            </p:spPr>
          </p:pic>
          <p:pic>
            <p:nvPicPr>
              <p:cNvPr id="14339" name="Picture 3" descr="C:\Users\kosta\Desktop\kwRVw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94842" y="3457681"/>
                <a:ext cx="916136" cy="916136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288296" y="4389449"/>
                <a:ext cx="1450250" cy="523220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Project/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Business ITEM</a:t>
                </a:r>
              </a:p>
            </p:txBody>
          </p:sp>
          <p:pic>
            <p:nvPicPr>
              <p:cNvPr id="14340" name="Picture 4" descr="C:\Users\kosta\Desktop\33887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943460" y="2721451"/>
                <a:ext cx="2253392" cy="2253392"/>
              </a:xfrm>
              <a:prstGeom prst="rect">
                <a:avLst/>
              </a:prstGeom>
              <a:noFill/>
            </p:spPr>
          </p:pic>
          <p:sp>
            <p:nvSpPr>
              <p:cNvPr id="24" name="오른쪽 화살표 23"/>
              <p:cNvSpPr/>
              <p:nvPr/>
            </p:nvSpPr>
            <p:spPr>
              <a:xfrm>
                <a:off x="3915858" y="3485191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0800000">
                <a:off x="3915857" y="4550964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>
                <a:off x="7783021" y="4550968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10800000">
                <a:off x="7783020" y="3485188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8857307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39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327848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0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798389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1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268930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2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739470" y="4322815"/>
                <a:ext cx="629091" cy="6290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108299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1324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Crowd Funding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이란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725665" y="1426713"/>
            <a:ext cx="10313950" cy="646331"/>
            <a:chOff x="939025" y="4992873"/>
            <a:chExt cx="10313950" cy="646331"/>
          </a:xfrm>
        </p:grpSpPr>
        <p:pic>
          <p:nvPicPr>
            <p:cNvPr id="46" name="Picture 4" descr="C:\Users\kosta\Desktop\33887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23182" y="4995643"/>
              <a:ext cx="606402" cy="606402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939025" y="4992873"/>
              <a:ext cx="103139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군중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(Crowd)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으로부터</a:t>
              </a:r>
              <a:r>
                <a:rPr lang="ko-KR" altLang="en-US" sz="2400" b="1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</a:t>
              </a: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자금조달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(Funding)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받는다</a:t>
              </a:r>
              <a:endPara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47" name="Picture 5" descr="C:\Users\kosta\Desktop\money_bag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95163" y="5007115"/>
              <a:ext cx="517236" cy="517234"/>
            </a:xfrm>
            <a:prstGeom prst="rect">
              <a:avLst/>
            </a:prstGeom>
            <a:noFill/>
          </p:spPr>
        </p:pic>
      </p:grpSp>
      <p:pic>
        <p:nvPicPr>
          <p:cNvPr id="28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150" y="3524261"/>
            <a:ext cx="589240" cy="589240"/>
          </a:xfrm>
          <a:prstGeom prst="rect">
            <a:avLst/>
          </a:prstGeom>
          <a:noFill/>
        </p:spPr>
      </p:pic>
      <p:pic>
        <p:nvPicPr>
          <p:cNvPr id="31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21" y="3531881"/>
            <a:ext cx="589240" cy="589240"/>
          </a:xfrm>
          <a:prstGeom prst="rect">
            <a:avLst/>
          </a:prstGeom>
          <a:noFill/>
        </p:spPr>
      </p:pic>
      <p:pic>
        <p:nvPicPr>
          <p:cNvPr id="33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0087" y="3524261"/>
            <a:ext cx="589240" cy="589240"/>
          </a:xfrm>
          <a:prstGeom prst="rect">
            <a:avLst/>
          </a:prstGeom>
          <a:noFill/>
        </p:spPr>
      </p:pic>
      <p:pic>
        <p:nvPicPr>
          <p:cNvPr id="37" name="Picture 3" descr="C:\Users\kosta\Desktop\kwRV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6782" y="2985624"/>
            <a:ext cx="523096" cy="523096"/>
          </a:xfrm>
          <a:prstGeom prst="rect">
            <a:avLst/>
          </a:prstGeom>
          <a:noFill/>
        </p:spPr>
      </p:pic>
      <p:pic>
        <p:nvPicPr>
          <p:cNvPr id="14341" name="Picture 5" descr="C:\Users\kosta\Desktop\money_ba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77701" y="2987856"/>
            <a:ext cx="517236" cy="517234"/>
          </a:xfrm>
          <a:prstGeom prst="rect">
            <a:avLst/>
          </a:prstGeom>
          <a:noFill/>
        </p:spPr>
      </p:pic>
      <p:pic>
        <p:nvPicPr>
          <p:cNvPr id="43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0743" y="4311242"/>
            <a:ext cx="629091" cy="629091"/>
          </a:xfrm>
          <a:prstGeom prst="rect">
            <a:avLst/>
          </a:prstGeom>
          <a:noFill/>
        </p:spPr>
      </p:pic>
      <p:pic>
        <p:nvPicPr>
          <p:cNvPr id="44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3124" y="4311242"/>
            <a:ext cx="629091" cy="629091"/>
          </a:xfrm>
          <a:prstGeom prst="rect">
            <a:avLst/>
          </a:prstGeom>
          <a:noFill/>
        </p:spPr>
      </p:pic>
      <p:pic>
        <p:nvPicPr>
          <p:cNvPr id="45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10380" y="4311242"/>
            <a:ext cx="629091" cy="629091"/>
          </a:xfrm>
          <a:prstGeom prst="rect">
            <a:avLst/>
          </a:prstGeom>
          <a:noFill/>
        </p:spPr>
      </p:pic>
      <p:pic>
        <p:nvPicPr>
          <p:cNvPr id="48" name="Picture 5" descr="C:\Users\kosta\Desktop\money_bag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05036" y="4091039"/>
            <a:ext cx="490766" cy="490764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39024" y="5563570"/>
            <a:ext cx="1063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개인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단체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기업이 프로젝트나 비즈니스 아이템을 진행하거나 확장하기 위해 웹이나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모바일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네트워크를 이용해 불특정 다수로부터 자금을 모으는 것을 의미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4995381" y="2616469"/>
            <a:ext cx="2512532" cy="756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atin typeface="-윤고딕340" pitchFamily="18" charset="-127"/>
                <a:ea typeface="-윤고딕340" pitchFamily="18" charset="-127"/>
                <a:cs typeface="+mj-cs"/>
              </a:rPr>
              <a:t>PLATFORM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pic>
        <p:nvPicPr>
          <p:cNvPr id="1026" name="Picture 2" descr="C:\Users\kosta\Desktop\q_points_icon_a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13196" y="4006347"/>
            <a:ext cx="636325" cy="6363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45264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선정한 이유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14715" y="2259967"/>
            <a:ext cx="3771653" cy="3480084"/>
            <a:chOff x="329975" y="2259967"/>
            <a:chExt cx="3771653" cy="3480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1958" y="2259967"/>
              <a:ext cx="2747686" cy="215994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9975" y="4785944"/>
              <a:ext cx="377165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최신 국내에서 대두되는 </a:t>
              </a: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웹 플랫폼 비즈니스</a:t>
              </a:r>
              <a:endParaRPr lang="en-US" altLang="ko-KR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56568" y="2115160"/>
            <a:ext cx="3764660" cy="3624891"/>
            <a:chOff x="4135683" y="2115160"/>
            <a:chExt cx="3764660" cy="3624891"/>
          </a:xfrm>
        </p:grpSpPr>
        <p:sp>
          <p:nvSpPr>
            <p:cNvPr id="15" name="TextBox 14"/>
            <p:cNvSpPr txBox="1"/>
            <p:nvPr/>
          </p:nvSpPr>
          <p:spPr>
            <a:xfrm>
              <a:off x="4135683" y="4785944"/>
              <a:ext cx="37646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배운 모든 것</a:t>
              </a: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활용 해야 하는 플랫폼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3074" name="Picture 2" descr="C:\Users\kosta\Desktop\사용 이미지\Educati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1534" y="2115160"/>
              <a:ext cx="2472958" cy="247295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4985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①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364" y="2587772"/>
            <a:ext cx="34492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defRPr/>
            </a:pP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2009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년 </a:t>
            </a:r>
            <a:r>
              <a:rPr lang="ko-KR" altLang="en-US" sz="2000" dirty="0" err="1" smtClean="0">
                <a:latin typeface="-윤고딕340" pitchFamily="18" charset="-127"/>
                <a:ea typeface="-윤고딕340" pitchFamily="18" charset="-127"/>
              </a:rPr>
              <a:t>런칭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영화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음악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공연예술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만화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비디오게임 등 다양한 분야 프로젝트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후원자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300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프로젝트 참가자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81,090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모금된 금액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</a:p>
          <a:p>
            <a:pPr marL="514350" indent="-514350" algn="just">
              <a:defRPr/>
            </a:pP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		5,092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억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8,000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원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r">
              <a:defRPr/>
            </a:pP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(2013</a:t>
            </a:r>
            <a:r>
              <a:rPr lang="ko-KR" altLang="en-US" sz="1400" dirty="0" err="1" smtClean="0">
                <a:latin typeface="-윤고딕340" pitchFamily="18" charset="-127"/>
                <a:ea typeface="-윤고딕340" pitchFamily="18" charset="-127"/>
              </a:rPr>
              <a:t>년기준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50" pitchFamily="18" charset="-127"/>
                <a:ea typeface="-윤고딕350" pitchFamily="18" charset="-127"/>
              </a:rPr>
              <a:t> </a:t>
            </a:r>
            <a:endParaRPr lang="en-US" altLang="ko-KR" sz="2000" dirty="0" smtClean="0"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6662" y="2039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82" y="1456105"/>
            <a:ext cx="697865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 l="162" t="1489" r="1401" b="85181"/>
          <a:stretch>
            <a:fillRect/>
          </a:stretch>
        </p:blipFill>
        <p:spPr bwMode="auto">
          <a:xfrm>
            <a:off x="555586" y="1421472"/>
            <a:ext cx="7025833" cy="482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994639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7900019" y="3027621"/>
            <a:ext cx="397560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국내 포털 상위 노출</a:t>
            </a:r>
            <a:endParaRPr lang="en-US" altLang="ko-KR" sz="2000" b="1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예술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문화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콘텐츠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중심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독립문화창작자</a:t>
            </a:r>
            <a:endParaRPr lang="en-US" altLang="ko-KR" sz="20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20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6662" y="2039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0161" y="4785944"/>
            <a:ext cx="3412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기존 문제점 해결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defRPr/>
            </a:pP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1393" y="261424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 l="2940" t="8372" r="2544" b="86559"/>
          <a:stretch>
            <a:fillRect/>
          </a:stretch>
        </p:blipFill>
        <p:spPr bwMode="auto">
          <a:xfrm>
            <a:off x="703385" y="1634640"/>
            <a:ext cx="11145094" cy="45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595120" y="1706880"/>
            <a:ext cx="1442720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44560" y="1706880"/>
            <a:ext cx="951132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596462" y="1706880"/>
            <a:ext cx="848018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087868" y="1706880"/>
            <a:ext cx="535563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V="1">
            <a:off x="1353550" y="2791732"/>
            <a:ext cx="1420032" cy="6312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22471" y="2104489"/>
            <a:ext cx="3946397" cy="26874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8185638" y="2104489"/>
            <a:ext cx="1667634" cy="1658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5400000" flipH="1" flipV="1">
            <a:off x="9252878" y="2655370"/>
            <a:ext cx="2490659" cy="1388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49" y="3738411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①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프로젝트 검색 기능 및 페이지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45523" y="4958903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② 프로젝트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게시판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2108" y="3982965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③ 프로젝트 업로드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02912" y="4804189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④ 로그인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로그아웃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004380" y="3516483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567807" y="47293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057767" y="37387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673207" y="455413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1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1926287" y="132727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466</Words>
  <Application>Microsoft Office PowerPoint</Application>
  <PresentationFormat>사용자 지정</PresentationFormat>
  <Paragraphs>121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굴림</vt:lpstr>
      <vt:lpstr>Arial</vt:lpstr>
      <vt:lpstr>-윤고딕340</vt:lpstr>
      <vt:lpstr>맑은 고딕</vt:lpstr>
      <vt:lpstr>-윤고딕330</vt:lpstr>
      <vt:lpstr>-윤고딕350</vt:lpstr>
      <vt:lpstr>Office 테마</vt:lpstr>
      <vt:lpstr>TIPPINGPOINT</vt:lpstr>
      <vt:lpstr>Contents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TIPPINGPOINT</dc:title>
  <dc:creator>SangGuk Lee</dc:creator>
  <cp:lastModifiedBy>kosta</cp:lastModifiedBy>
  <cp:revision>168</cp:revision>
  <dcterms:created xsi:type="dcterms:W3CDTF">2015-11-04T11:41:38Z</dcterms:created>
  <dcterms:modified xsi:type="dcterms:W3CDTF">2015-11-07T07:13:09Z</dcterms:modified>
</cp:coreProperties>
</file>